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1" r:id="rId4"/>
    <p:sldId id="263" r:id="rId5"/>
    <p:sldId id="260" r:id="rId6"/>
    <p:sldId id="264" r:id="rId7"/>
    <p:sldId id="265" r:id="rId8"/>
    <p:sldId id="269" r:id="rId9"/>
    <p:sldId id="268" r:id="rId10"/>
    <p:sldId id="267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7FFE6-4F4B-4E5C-A4C9-89CA31EA8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3540F0-D9E9-404E-A42B-0D2D86182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A11738-A8FA-40DD-AB4E-922A015A9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5D1AC6-D1B6-40B4-BF97-0D96EAB2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CE4095-36C6-4F09-9880-061442AF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90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D49EE-B8DB-4630-8E13-6CB49C42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9B79F0-1718-48B3-B19C-09A177B09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2E133F-1F0A-4313-81C7-52A78354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F30B07-F8E6-473B-8951-D1C5A6BE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46EB2E-6790-4E2A-87DF-46C7535D9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4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01D1CD-7059-42D3-A723-85BDEE823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456F56-34D4-4573-B29B-F54F7944F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865F98-A83D-47EE-B331-C6914B33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EB8915-DB0D-40A8-B96C-F52BABF7F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F3FCE8-C06E-4801-955E-113E42704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949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0D565E-1A81-47F7-9A8C-B7ED14E8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E30359-6326-4EA9-81CD-7D128461C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89952E-A020-4C23-BF80-16D96721D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F33A6E-E4AA-4141-8A2A-E924323A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BC45A0-986F-4E4B-AC26-AB87E78A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F0D8D7-A946-44F3-AF21-83F1B4C1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846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83CB7-1339-4151-A94B-96C6DA753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0C0431-D894-41F4-8762-0F340CE74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C9D0CE-A3C0-4794-8B11-0B49EFF84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25EBA3-571E-44AB-8F7F-D2D44FA62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508092-AF7C-4A2E-8FD2-459F8C2A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A41277C-1114-44C3-ADAC-C96B23CE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EE4690B-2A30-468E-8C73-C48E934B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DCA3FB-C0F6-4945-A7CA-04D92328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57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18E123-4018-42D7-98D5-EC93BDFE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16FB54-9E82-41C7-A340-59A9041F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ADF1A4B-8438-4EE1-9A0A-751126CB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BF8AF6-1BBF-415A-BE1D-B0438F15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80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D937DB-B744-48F1-B0AD-E1759942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94C39E-9366-44BF-910A-FE529EA8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506AA4-81D1-46CD-B539-A9B6128D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945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556C1-A48C-469A-9661-4D50CE815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A3A51E-F72F-45A4-A328-A078E7AE2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EB484C-CE18-43B9-86E5-8292C7281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6CB319-C8F4-4271-B172-2A83696D3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046D60-A4C4-4E63-8119-D1F14224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3BD966-8A7A-4593-B202-DBBE95B8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372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367DB0-17A0-40DF-826E-8D62AAA47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4417C20-CBFD-4638-998E-731B65E49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4C7A86-67D7-4ECB-8643-865091026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8AB156-377A-4FDB-9981-8F2610F2E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C3C83D-4F32-4004-9A4F-0F85362C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917CD1-1F7E-4EA9-B6AB-28AFF3E0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37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C98C6-9CB0-41F9-AACE-8F335D3E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6670A6-F230-4B5D-9FB4-AFA6DADFC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A6396F-CBF8-4ED2-A925-06C69865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C12643-6A84-42E7-9AC7-E66196D5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4BD09A-28BC-4B81-9DA7-4139D39F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578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4C1050-D821-47DD-A18D-AA46B9D5C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CB3EAD-29FE-4666-B855-7609A37DE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9A1C6B-DE03-4BF2-9A88-618931166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07FA54-FC6C-4CB9-80B5-2D6257D8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C2D3D0-E346-4CE6-9FBD-CBC1113F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2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DDBB79-1594-456B-88DA-A4FE12FD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0A891E-697F-4C05-A9A7-5DE97C757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239D03-D189-45E9-8B03-E8F7567B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204FC-0F2C-4141-9EA7-6F33A808D151}" type="datetimeFigureOut">
              <a:rPr lang="es-ES" smtClean="0"/>
              <a:t>11/11/2020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9F71A6-4731-48DA-8111-7F1998B74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BA0C3B-CB29-4280-9A6E-920F4EE00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1580D-AB72-4BCB-9731-B14C3F201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204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eloj-alarma.es/temporizador/#countdown=00:02:00&amp;enabled=0&amp;seconds=0&amp;sound=xylophone&amp;loop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5403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amera.wav"/>
          </p:stSnd>
        </p:sndAc>
      </p:transition>
    </mc:Choice>
    <mc:Fallback xmlns="">
      <p:transition spd="slow">
        <p:split orient="vert"/>
        <p:sndAc>
          <p:stSnd>
            <p:snd r:embed="rId5" name="camera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66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5" name="camera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2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type.wav"/>
          </p:stSnd>
        </p:sndAc>
      </p:transition>
    </mc:Choice>
    <mc:Fallback xmlns="">
      <p:transition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14419F62-90DF-480E-AAB3-2BF4F3594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33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B4CAEBF4-708E-4CB3-BF0D-267912887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12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cadillo: rectángulo 29">
            <a:extLst>
              <a:ext uri="{FF2B5EF4-FFF2-40B4-BE49-F238E27FC236}">
                <a16:creationId xmlns:a16="http://schemas.microsoft.com/office/drawing/2014/main" id="{47B62397-EAD8-4440-9F7E-72CAEBAD519F}"/>
              </a:ext>
            </a:extLst>
          </p:cNvPr>
          <p:cNvSpPr/>
          <p:nvPr/>
        </p:nvSpPr>
        <p:spPr>
          <a:xfrm rot="16200000">
            <a:off x="626293" y="272748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26D435-8036-46E3-B1EC-9C74076A571F}"/>
              </a:ext>
            </a:extLst>
          </p:cNvPr>
          <p:cNvSpPr txBox="1"/>
          <p:nvPr/>
        </p:nvSpPr>
        <p:spPr>
          <a:xfrm>
            <a:off x="279271" y="3243424"/>
            <a:ext cx="1994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cuadrado perfecto, también llamado </a:t>
            </a:r>
            <a:r>
              <a:rPr lang="es-ES" dirty="0" err="1"/>
              <a:t>nº</a:t>
            </a:r>
            <a:r>
              <a:rPr lang="es-ES" dirty="0"/>
              <a:t> cuadrado?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E1851AC6-7EAA-4F55-A8AD-1AB49D10A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07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cadillo: rectángulo 29">
            <a:extLst>
              <a:ext uri="{FF2B5EF4-FFF2-40B4-BE49-F238E27FC236}">
                <a16:creationId xmlns:a16="http://schemas.microsoft.com/office/drawing/2014/main" id="{47B62397-EAD8-4440-9F7E-72CAEBAD519F}"/>
              </a:ext>
            </a:extLst>
          </p:cNvPr>
          <p:cNvSpPr/>
          <p:nvPr/>
        </p:nvSpPr>
        <p:spPr>
          <a:xfrm rot="16200000">
            <a:off x="626293" y="272748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26D435-8036-46E3-B1EC-9C74076A571F}"/>
              </a:ext>
            </a:extLst>
          </p:cNvPr>
          <p:cNvSpPr txBox="1"/>
          <p:nvPr/>
        </p:nvSpPr>
        <p:spPr>
          <a:xfrm>
            <a:off x="279271" y="3243424"/>
            <a:ext cx="1994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cuadrado perfecto, también llamado </a:t>
            </a:r>
            <a:r>
              <a:rPr lang="es-ES" dirty="0" err="1"/>
              <a:t>nº</a:t>
            </a:r>
            <a:r>
              <a:rPr lang="es-ES" dirty="0"/>
              <a:t> cuadrado?</a:t>
            </a:r>
          </a:p>
        </p:txBody>
      </p:sp>
      <p:sp>
        <p:nvSpPr>
          <p:cNvPr id="37" name="Bocadillo: rectángulo 36">
            <a:extLst>
              <a:ext uri="{FF2B5EF4-FFF2-40B4-BE49-F238E27FC236}">
                <a16:creationId xmlns:a16="http://schemas.microsoft.com/office/drawing/2014/main" id="{F447E38F-A2CD-4145-AEF7-C7A6F3F59B8F}"/>
              </a:ext>
            </a:extLst>
          </p:cNvPr>
          <p:cNvSpPr/>
          <p:nvPr/>
        </p:nvSpPr>
        <p:spPr>
          <a:xfrm rot="14231854">
            <a:off x="1055503" y="461329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EC01C7D-855E-4211-B196-DE62D0F74582}"/>
              </a:ext>
            </a:extLst>
          </p:cNvPr>
          <p:cNvSpPr txBox="1"/>
          <p:nvPr/>
        </p:nvSpPr>
        <p:spPr>
          <a:xfrm rot="19631854">
            <a:off x="724505" y="5406233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impar?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8026C14D-B508-4E59-9031-26F312630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12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3" name="Bocadillo: rectángulo 22">
            <a:extLst>
              <a:ext uri="{FF2B5EF4-FFF2-40B4-BE49-F238E27FC236}">
                <a16:creationId xmlns:a16="http://schemas.microsoft.com/office/drawing/2014/main" id="{DCD16167-B95C-4BFF-B1C2-B2756E8D396B}"/>
              </a:ext>
            </a:extLst>
          </p:cNvPr>
          <p:cNvSpPr/>
          <p:nvPr/>
        </p:nvSpPr>
        <p:spPr>
          <a:xfrm rot="5400000">
            <a:off x="10123378" y="309540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cadillo: rectángulo 29">
            <a:extLst>
              <a:ext uri="{FF2B5EF4-FFF2-40B4-BE49-F238E27FC236}">
                <a16:creationId xmlns:a16="http://schemas.microsoft.com/office/drawing/2014/main" id="{47B62397-EAD8-4440-9F7E-72CAEBAD519F}"/>
              </a:ext>
            </a:extLst>
          </p:cNvPr>
          <p:cNvSpPr/>
          <p:nvPr/>
        </p:nvSpPr>
        <p:spPr>
          <a:xfrm rot="16200000">
            <a:off x="626293" y="272748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26D435-8036-46E3-B1EC-9C74076A571F}"/>
              </a:ext>
            </a:extLst>
          </p:cNvPr>
          <p:cNvSpPr txBox="1"/>
          <p:nvPr/>
        </p:nvSpPr>
        <p:spPr>
          <a:xfrm>
            <a:off x="279271" y="3243424"/>
            <a:ext cx="1994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cuadrado perfecto, también llamado </a:t>
            </a:r>
            <a:r>
              <a:rPr lang="es-ES" dirty="0" err="1"/>
              <a:t>nº</a:t>
            </a:r>
            <a:r>
              <a:rPr lang="es-ES" dirty="0"/>
              <a:t> cuadrado?</a:t>
            </a:r>
          </a:p>
        </p:txBody>
      </p:sp>
      <p:sp>
        <p:nvSpPr>
          <p:cNvPr id="37" name="Bocadillo: rectángulo 36">
            <a:extLst>
              <a:ext uri="{FF2B5EF4-FFF2-40B4-BE49-F238E27FC236}">
                <a16:creationId xmlns:a16="http://schemas.microsoft.com/office/drawing/2014/main" id="{F447E38F-A2CD-4145-AEF7-C7A6F3F59B8F}"/>
              </a:ext>
            </a:extLst>
          </p:cNvPr>
          <p:cNvSpPr/>
          <p:nvPr/>
        </p:nvSpPr>
        <p:spPr>
          <a:xfrm rot="14231854">
            <a:off x="1055503" y="461329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EC01C7D-855E-4211-B196-DE62D0F74582}"/>
              </a:ext>
            </a:extLst>
          </p:cNvPr>
          <p:cNvSpPr txBox="1"/>
          <p:nvPr/>
        </p:nvSpPr>
        <p:spPr>
          <a:xfrm rot="19631854">
            <a:off x="724505" y="5406233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impar?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B7C4F62-DCF7-43AA-94F9-1B74FC47D9AA}"/>
              </a:ext>
            </a:extLst>
          </p:cNvPr>
          <p:cNvSpPr txBox="1"/>
          <p:nvPr/>
        </p:nvSpPr>
        <p:spPr>
          <a:xfrm>
            <a:off x="9932183" y="1290719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múltiplo de 5?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9C8EC142-297D-4DB8-AD48-6B27B4782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43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3" name="Bocadillo: rectángulo 22">
            <a:extLst>
              <a:ext uri="{FF2B5EF4-FFF2-40B4-BE49-F238E27FC236}">
                <a16:creationId xmlns:a16="http://schemas.microsoft.com/office/drawing/2014/main" id="{DCD16167-B95C-4BFF-B1C2-B2756E8D396B}"/>
              </a:ext>
            </a:extLst>
          </p:cNvPr>
          <p:cNvSpPr/>
          <p:nvPr/>
        </p:nvSpPr>
        <p:spPr>
          <a:xfrm rot="5400000">
            <a:off x="10123378" y="309540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cadillo: rectángulo 29">
            <a:extLst>
              <a:ext uri="{FF2B5EF4-FFF2-40B4-BE49-F238E27FC236}">
                <a16:creationId xmlns:a16="http://schemas.microsoft.com/office/drawing/2014/main" id="{47B62397-EAD8-4440-9F7E-72CAEBAD519F}"/>
              </a:ext>
            </a:extLst>
          </p:cNvPr>
          <p:cNvSpPr/>
          <p:nvPr/>
        </p:nvSpPr>
        <p:spPr>
          <a:xfrm rot="16200000">
            <a:off x="626293" y="272748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26D435-8036-46E3-B1EC-9C74076A571F}"/>
              </a:ext>
            </a:extLst>
          </p:cNvPr>
          <p:cNvSpPr txBox="1"/>
          <p:nvPr/>
        </p:nvSpPr>
        <p:spPr>
          <a:xfrm>
            <a:off x="279271" y="3243424"/>
            <a:ext cx="1994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cuadrado perfecto, también llamado </a:t>
            </a:r>
            <a:r>
              <a:rPr lang="es-ES" dirty="0" err="1"/>
              <a:t>nº</a:t>
            </a:r>
            <a:r>
              <a:rPr lang="es-ES" dirty="0"/>
              <a:t> cuadrado?</a:t>
            </a:r>
          </a:p>
        </p:txBody>
      </p:sp>
      <p:sp>
        <p:nvSpPr>
          <p:cNvPr id="37" name="Bocadillo: rectángulo 36">
            <a:extLst>
              <a:ext uri="{FF2B5EF4-FFF2-40B4-BE49-F238E27FC236}">
                <a16:creationId xmlns:a16="http://schemas.microsoft.com/office/drawing/2014/main" id="{F447E38F-A2CD-4145-AEF7-C7A6F3F59B8F}"/>
              </a:ext>
            </a:extLst>
          </p:cNvPr>
          <p:cNvSpPr/>
          <p:nvPr/>
        </p:nvSpPr>
        <p:spPr>
          <a:xfrm rot="14231854">
            <a:off x="1055503" y="461329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EC01C7D-855E-4211-B196-DE62D0F74582}"/>
              </a:ext>
            </a:extLst>
          </p:cNvPr>
          <p:cNvSpPr txBox="1"/>
          <p:nvPr/>
        </p:nvSpPr>
        <p:spPr>
          <a:xfrm rot="19631854">
            <a:off x="724505" y="5406233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impar?</a:t>
            </a:r>
          </a:p>
        </p:txBody>
      </p:sp>
      <p:sp>
        <p:nvSpPr>
          <p:cNvPr id="45" name="Bocadillo: rectángulo 44">
            <a:extLst>
              <a:ext uri="{FF2B5EF4-FFF2-40B4-BE49-F238E27FC236}">
                <a16:creationId xmlns:a16="http://schemas.microsoft.com/office/drawing/2014/main" id="{42C347EB-FEE6-41AF-8B4D-7ABA80222797}"/>
              </a:ext>
            </a:extLst>
          </p:cNvPr>
          <p:cNvSpPr/>
          <p:nvPr/>
        </p:nvSpPr>
        <p:spPr>
          <a:xfrm rot="5400000">
            <a:off x="10107356" y="1933014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B7C4F62-DCF7-43AA-94F9-1B74FC47D9AA}"/>
              </a:ext>
            </a:extLst>
          </p:cNvPr>
          <p:cNvSpPr txBox="1"/>
          <p:nvPr/>
        </p:nvSpPr>
        <p:spPr>
          <a:xfrm>
            <a:off x="9932183" y="1290719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múltiplo de 5?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A71676F-181E-4CC8-B2C9-C6A11B75AACA}"/>
              </a:ext>
            </a:extLst>
          </p:cNvPr>
          <p:cNvSpPr txBox="1"/>
          <p:nvPr/>
        </p:nvSpPr>
        <p:spPr>
          <a:xfrm>
            <a:off x="9920334" y="2897081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</a:t>
            </a:r>
            <a:r>
              <a:rPr lang="es-ES" dirty="0" err="1"/>
              <a:t>mcm</a:t>
            </a:r>
            <a:r>
              <a:rPr lang="es-ES" dirty="0"/>
              <a:t> de 30 y 20?</a:t>
            </a:r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90554FF5-4799-44F1-BDC6-DD883BC55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77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Rectángulo: biselado 3">
            <a:extLst>
              <a:ext uri="{FF2B5EF4-FFF2-40B4-BE49-F238E27FC236}">
                <a16:creationId xmlns:a16="http://schemas.microsoft.com/office/drawing/2014/main" id="{77C7DACC-36EE-46F3-9E55-EDCACF0E42C1}"/>
              </a:ext>
            </a:extLst>
          </p:cNvPr>
          <p:cNvSpPr/>
          <p:nvPr/>
        </p:nvSpPr>
        <p:spPr>
          <a:xfrm>
            <a:off x="2835542" y="1216133"/>
            <a:ext cx="6222043" cy="3692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Pergamino: vertical 6">
            <a:extLst>
              <a:ext uri="{FF2B5EF4-FFF2-40B4-BE49-F238E27FC236}">
                <a16:creationId xmlns:a16="http://schemas.microsoft.com/office/drawing/2014/main" id="{C7AD70C4-981E-4905-BFD2-95CA1F719FE2}"/>
              </a:ext>
            </a:extLst>
          </p:cNvPr>
          <p:cNvSpPr/>
          <p:nvPr/>
        </p:nvSpPr>
        <p:spPr>
          <a:xfrm>
            <a:off x="4329568" y="1859864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9" name="Pergamino: vertical 8">
            <a:extLst>
              <a:ext uri="{FF2B5EF4-FFF2-40B4-BE49-F238E27FC236}">
                <a16:creationId xmlns:a16="http://schemas.microsoft.com/office/drawing/2014/main" id="{E06550E9-4F53-4EF1-9427-D0992AFC8359}"/>
              </a:ext>
            </a:extLst>
          </p:cNvPr>
          <p:cNvSpPr/>
          <p:nvPr/>
        </p:nvSpPr>
        <p:spPr>
          <a:xfrm>
            <a:off x="5528030" y="1859863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Pergamino: vertical 10">
            <a:extLst>
              <a:ext uri="{FF2B5EF4-FFF2-40B4-BE49-F238E27FC236}">
                <a16:creationId xmlns:a16="http://schemas.microsoft.com/office/drawing/2014/main" id="{179ABCBD-D9FB-4441-A9A4-97B21C305F4A}"/>
              </a:ext>
            </a:extLst>
          </p:cNvPr>
          <p:cNvSpPr/>
          <p:nvPr/>
        </p:nvSpPr>
        <p:spPr>
          <a:xfrm>
            <a:off x="6790685" y="1881047"/>
            <a:ext cx="956345" cy="92278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s-ES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23" name="Bocadillo: rectángulo 22">
            <a:extLst>
              <a:ext uri="{FF2B5EF4-FFF2-40B4-BE49-F238E27FC236}">
                <a16:creationId xmlns:a16="http://schemas.microsoft.com/office/drawing/2014/main" id="{DCD16167-B95C-4BFF-B1C2-B2756E8D396B}"/>
              </a:ext>
            </a:extLst>
          </p:cNvPr>
          <p:cNvSpPr/>
          <p:nvPr/>
        </p:nvSpPr>
        <p:spPr>
          <a:xfrm rot="5400000">
            <a:off x="10123378" y="309540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Bocadillo: rectángulo 25">
            <a:extLst>
              <a:ext uri="{FF2B5EF4-FFF2-40B4-BE49-F238E27FC236}">
                <a16:creationId xmlns:a16="http://schemas.microsoft.com/office/drawing/2014/main" id="{4B6E6749-638C-4AAC-89D0-7C908138FEFE}"/>
              </a:ext>
            </a:extLst>
          </p:cNvPr>
          <p:cNvSpPr/>
          <p:nvPr/>
        </p:nvSpPr>
        <p:spPr>
          <a:xfrm rot="16830031">
            <a:off x="766258" y="-28680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ocadillo: rectángulo 27">
            <a:extLst>
              <a:ext uri="{FF2B5EF4-FFF2-40B4-BE49-F238E27FC236}">
                <a16:creationId xmlns:a16="http://schemas.microsoft.com/office/drawing/2014/main" id="{CD8547C9-E0A1-480C-8249-0B0435EE47C8}"/>
              </a:ext>
            </a:extLst>
          </p:cNvPr>
          <p:cNvSpPr/>
          <p:nvPr/>
        </p:nvSpPr>
        <p:spPr>
          <a:xfrm rot="16200000">
            <a:off x="626293" y="1358646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cadillo: rectángulo 29">
            <a:extLst>
              <a:ext uri="{FF2B5EF4-FFF2-40B4-BE49-F238E27FC236}">
                <a16:creationId xmlns:a16="http://schemas.microsoft.com/office/drawing/2014/main" id="{47B62397-EAD8-4440-9F7E-72CAEBAD519F}"/>
              </a:ext>
            </a:extLst>
          </p:cNvPr>
          <p:cNvSpPr/>
          <p:nvPr/>
        </p:nvSpPr>
        <p:spPr>
          <a:xfrm rot="16200000">
            <a:off x="626293" y="272748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1C91BF-6F16-492B-B116-C99BFC313AA7}"/>
              </a:ext>
            </a:extLst>
          </p:cNvPr>
          <p:cNvSpPr txBox="1"/>
          <p:nvPr/>
        </p:nvSpPr>
        <p:spPr>
          <a:xfrm rot="630031">
            <a:off x="505341" y="367634"/>
            <a:ext cx="167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menor de los números posibles?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D1A93CA-D5E6-4CE2-A502-FBF3C12E3EFF}"/>
              </a:ext>
            </a:extLst>
          </p:cNvPr>
          <p:cNvSpPr txBox="1"/>
          <p:nvPr/>
        </p:nvSpPr>
        <p:spPr>
          <a:xfrm>
            <a:off x="348611" y="2151584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primo?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26D435-8036-46E3-B1EC-9C74076A571F}"/>
              </a:ext>
            </a:extLst>
          </p:cNvPr>
          <p:cNvSpPr txBox="1"/>
          <p:nvPr/>
        </p:nvSpPr>
        <p:spPr>
          <a:xfrm>
            <a:off x="279271" y="3243424"/>
            <a:ext cx="1994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cuadrado perfecto, también llamado </a:t>
            </a:r>
            <a:r>
              <a:rPr lang="es-ES" dirty="0" err="1"/>
              <a:t>nº</a:t>
            </a:r>
            <a:r>
              <a:rPr lang="es-ES" dirty="0"/>
              <a:t> cuadrado?</a:t>
            </a:r>
          </a:p>
        </p:txBody>
      </p:sp>
      <p:sp>
        <p:nvSpPr>
          <p:cNvPr id="37" name="Bocadillo: rectángulo 36">
            <a:extLst>
              <a:ext uri="{FF2B5EF4-FFF2-40B4-BE49-F238E27FC236}">
                <a16:creationId xmlns:a16="http://schemas.microsoft.com/office/drawing/2014/main" id="{F447E38F-A2CD-4145-AEF7-C7A6F3F59B8F}"/>
              </a:ext>
            </a:extLst>
          </p:cNvPr>
          <p:cNvSpPr/>
          <p:nvPr/>
        </p:nvSpPr>
        <p:spPr>
          <a:xfrm rot="14231854">
            <a:off x="1055503" y="4613295"/>
            <a:ext cx="1132963" cy="2232209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EC01C7D-855E-4211-B196-DE62D0F74582}"/>
              </a:ext>
            </a:extLst>
          </p:cNvPr>
          <p:cNvSpPr txBox="1"/>
          <p:nvPr/>
        </p:nvSpPr>
        <p:spPr>
          <a:xfrm rot="19631854">
            <a:off x="724505" y="5406233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número impar?</a:t>
            </a:r>
          </a:p>
        </p:txBody>
      </p:sp>
      <p:sp>
        <p:nvSpPr>
          <p:cNvPr id="45" name="Bocadillo: rectángulo 44">
            <a:extLst>
              <a:ext uri="{FF2B5EF4-FFF2-40B4-BE49-F238E27FC236}">
                <a16:creationId xmlns:a16="http://schemas.microsoft.com/office/drawing/2014/main" id="{42C347EB-FEE6-41AF-8B4D-7ABA80222797}"/>
              </a:ext>
            </a:extLst>
          </p:cNvPr>
          <p:cNvSpPr/>
          <p:nvPr/>
        </p:nvSpPr>
        <p:spPr>
          <a:xfrm rot="5400000">
            <a:off x="10107356" y="1933014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B7C4F62-DCF7-43AA-94F9-1B74FC47D9AA}"/>
              </a:ext>
            </a:extLst>
          </p:cNvPr>
          <p:cNvSpPr txBox="1"/>
          <p:nvPr/>
        </p:nvSpPr>
        <p:spPr>
          <a:xfrm>
            <a:off x="9932183" y="1290719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¿Un múltiplo de 5?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A71676F-181E-4CC8-B2C9-C6A11B75AACA}"/>
              </a:ext>
            </a:extLst>
          </p:cNvPr>
          <p:cNvSpPr txBox="1"/>
          <p:nvPr/>
        </p:nvSpPr>
        <p:spPr>
          <a:xfrm>
            <a:off x="9920334" y="2897081"/>
            <a:ext cx="167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</a:t>
            </a:r>
            <a:r>
              <a:rPr lang="es-ES" dirty="0" err="1"/>
              <a:t>mcm</a:t>
            </a:r>
            <a:r>
              <a:rPr lang="es-ES" dirty="0"/>
              <a:t> de 30 y 20?</a:t>
            </a:r>
          </a:p>
        </p:txBody>
      </p:sp>
      <p:sp>
        <p:nvSpPr>
          <p:cNvPr id="51" name="Bocadillo: rectángulo 50">
            <a:extLst>
              <a:ext uri="{FF2B5EF4-FFF2-40B4-BE49-F238E27FC236}">
                <a16:creationId xmlns:a16="http://schemas.microsoft.com/office/drawing/2014/main" id="{49243F8F-EFDC-463F-9F55-5D6504F58A56}"/>
              </a:ext>
            </a:extLst>
          </p:cNvPr>
          <p:cNvSpPr/>
          <p:nvPr/>
        </p:nvSpPr>
        <p:spPr>
          <a:xfrm rot="6497063">
            <a:off x="9976722" y="4425535"/>
            <a:ext cx="1395128" cy="2620821"/>
          </a:xfrm>
          <a:prstGeom prst="wedgeRect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Signo más 53">
            <a:extLst>
              <a:ext uri="{FF2B5EF4-FFF2-40B4-BE49-F238E27FC236}">
                <a16:creationId xmlns:a16="http://schemas.microsoft.com/office/drawing/2014/main" id="{620D94A7-5980-4F2F-B3C0-9332CC1C29AD}"/>
              </a:ext>
            </a:extLst>
          </p:cNvPr>
          <p:cNvSpPr/>
          <p:nvPr/>
        </p:nvSpPr>
        <p:spPr>
          <a:xfrm>
            <a:off x="3601616" y="5253135"/>
            <a:ext cx="492124" cy="537042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Signo menos 54">
            <a:extLst>
              <a:ext uri="{FF2B5EF4-FFF2-40B4-BE49-F238E27FC236}">
                <a16:creationId xmlns:a16="http://schemas.microsoft.com/office/drawing/2014/main" id="{79EA5C87-B784-4802-9204-7484E1CDA225}"/>
              </a:ext>
            </a:extLst>
          </p:cNvPr>
          <p:cNvSpPr/>
          <p:nvPr/>
        </p:nvSpPr>
        <p:spPr>
          <a:xfrm>
            <a:off x="4395704" y="5346843"/>
            <a:ext cx="527210" cy="38255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Signo de multiplicación 55">
            <a:extLst>
              <a:ext uri="{FF2B5EF4-FFF2-40B4-BE49-F238E27FC236}">
                <a16:creationId xmlns:a16="http://schemas.microsoft.com/office/drawing/2014/main" id="{57393672-1CE8-498A-8969-32B02317B0DB}"/>
              </a:ext>
            </a:extLst>
          </p:cNvPr>
          <p:cNvSpPr/>
          <p:nvPr/>
        </p:nvSpPr>
        <p:spPr>
          <a:xfrm>
            <a:off x="5170499" y="5269039"/>
            <a:ext cx="746449" cy="602925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Signo de división 56">
            <a:extLst>
              <a:ext uri="{FF2B5EF4-FFF2-40B4-BE49-F238E27FC236}">
                <a16:creationId xmlns:a16="http://schemas.microsoft.com/office/drawing/2014/main" id="{59965A3C-8FCB-4827-B47B-A79649123AFC}"/>
              </a:ext>
            </a:extLst>
          </p:cNvPr>
          <p:cNvSpPr/>
          <p:nvPr/>
        </p:nvSpPr>
        <p:spPr>
          <a:xfrm>
            <a:off x="6162782" y="5333379"/>
            <a:ext cx="616771" cy="494567"/>
          </a:xfrm>
          <a:prstGeom prst="mathDivid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CBE7DD32-3E4E-4ED9-A9EA-8B03A75A44DC}"/>
              </a:ext>
            </a:extLst>
          </p:cNvPr>
          <p:cNvSpPr/>
          <p:nvPr/>
        </p:nvSpPr>
        <p:spPr>
          <a:xfrm>
            <a:off x="6919860" y="5031283"/>
            <a:ext cx="7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r>
              <a:rPr lang="es-ES" sz="5400" b="1" cap="none" spc="0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  <a:endParaRPr lang="es-ES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/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5400" b="1" i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s-ES" sz="5400" b="1" cap="none" spc="0" baseline="3000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ectángulo 59">
                <a:extLst>
                  <a:ext uri="{FF2B5EF4-FFF2-40B4-BE49-F238E27FC236}">
                    <a16:creationId xmlns:a16="http://schemas.microsoft.com/office/drawing/2014/main" id="{7EB93DBF-EDAE-40A1-A22D-FDFA7E696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96" y="5026438"/>
                <a:ext cx="744114" cy="98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ángulo 60">
            <a:extLst>
              <a:ext uri="{FF2B5EF4-FFF2-40B4-BE49-F238E27FC236}">
                <a16:creationId xmlns:a16="http://schemas.microsoft.com/office/drawing/2014/main" id="{905D9D88-4688-4FA1-BB1D-3506472799E7}"/>
              </a:ext>
            </a:extLst>
          </p:cNvPr>
          <p:cNvSpPr/>
          <p:nvPr/>
        </p:nvSpPr>
        <p:spPr>
          <a:xfrm>
            <a:off x="3102283" y="110279"/>
            <a:ext cx="549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¿Encuentras en N?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A53DE7-8690-4B05-9513-14D9A1C593D9}"/>
              </a:ext>
            </a:extLst>
          </p:cNvPr>
          <p:cNvSpPr/>
          <p:nvPr/>
        </p:nvSpPr>
        <p:spPr>
          <a:xfrm>
            <a:off x="4351065" y="2002352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1680A03-1F4B-4AE8-AF01-05F439DFFDB2}"/>
              </a:ext>
            </a:extLst>
          </p:cNvPr>
          <p:cNvSpPr/>
          <p:nvPr/>
        </p:nvSpPr>
        <p:spPr>
          <a:xfrm>
            <a:off x="5567152" y="1986798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85617B-DEE2-4F53-B8E4-43575FE9ECB0}"/>
              </a:ext>
            </a:extLst>
          </p:cNvPr>
          <p:cNvSpPr/>
          <p:nvPr/>
        </p:nvSpPr>
        <p:spPr>
          <a:xfrm>
            <a:off x="6836326" y="1992399"/>
            <a:ext cx="8867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ECF95B-98E5-4A25-A3AB-E68E20D92104}"/>
              </a:ext>
            </a:extLst>
          </p:cNvPr>
          <p:cNvSpPr txBox="1">
            <a:spLocks/>
          </p:cNvSpPr>
          <p:nvPr/>
        </p:nvSpPr>
        <p:spPr>
          <a:xfrm>
            <a:off x="3288883" y="2786636"/>
            <a:ext cx="5270603" cy="2153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200" dirty="0">
                <a:solidFill>
                  <a:schemeClr val="bg1"/>
                </a:solidFill>
              </a:rPr>
              <a:t>Usa cada número y cada operación una sola vez.</a:t>
            </a:r>
            <a:br>
              <a:rPr lang="es-ES" sz="5200" dirty="0">
                <a:solidFill>
                  <a:schemeClr val="bg1"/>
                </a:solidFill>
              </a:rPr>
            </a:br>
            <a:br>
              <a:rPr lang="es-ES" sz="5200" dirty="0">
                <a:solidFill>
                  <a:schemeClr val="bg1"/>
                </a:solidFill>
              </a:rPr>
            </a:br>
            <a:endParaRPr lang="es-ES" sz="5200" dirty="0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0AD8A7A-5167-4B9E-A262-7B4B28E44D39}"/>
              </a:ext>
            </a:extLst>
          </p:cNvPr>
          <p:cNvSpPr txBox="1"/>
          <p:nvPr/>
        </p:nvSpPr>
        <p:spPr>
          <a:xfrm rot="1097063">
            <a:off x="9789700" y="5112604"/>
            <a:ext cx="1670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¿El número más cercano al </a:t>
            </a:r>
            <a:r>
              <a:rPr lang="es-ES" dirty="0" err="1"/>
              <a:t>mcd</a:t>
            </a:r>
            <a:r>
              <a:rPr lang="es-ES" dirty="0"/>
              <a:t> de 3000 y 2000?</a:t>
            </a:r>
          </a:p>
        </p:txBody>
      </p:sp>
      <p:pic>
        <p:nvPicPr>
          <p:cNvPr id="20" name="Picture 2" descr="Temporizador, Reloj, Cronómetro imagen png - imagen transparente descarga  gratuita">
            <a:hlinkClick r:id="rId4"/>
            <a:extLst>
              <a:ext uri="{FF2B5EF4-FFF2-40B4-BE49-F238E27FC236}">
                <a16:creationId xmlns:a16="http://schemas.microsoft.com/office/drawing/2014/main" id="{4715B6BB-4E95-4180-9380-84790E010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86" y="378443"/>
            <a:ext cx="497619" cy="4976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03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400</Words>
  <Application>Microsoft Office PowerPoint</Application>
  <PresentationFormat>Panorámica</PresentationFormat>
  <Paragraphs>95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Trigo</dc:creator>
  <cp:lastModifiedBy>Esther Trigo</cp:lastModifiedBy>
  <cp:revision>22</cp:revision>
  <dcterms:created xsi:type="dcterms:W3CDTF">2020-11-11T09:12:28Z</dcterms:created>
  <dcterms:modified xsi:type="dcterms:W3CDTF">2020-11-11T12:40:35Z</dcterms:modified>
</cp:coreProperties>
</file>