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62" r:id="rId7"/>
    <p:sldId id="25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234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502F9-27D7-4F64-ABCD-04F5B65B738E}" type="datetimeFigureOut">
              <a:rPr lang="es-ES" smtClean="0"/>
              <a:t>03/01/2016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FD2D2-1638-4DD9-B69B-EC39EFF5DE2B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18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0.png"/><Relationship Id="rId1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18.png"/><Relationship Id="rId17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1.png"/><Relationship Id="rId17" Type="http://schemas.openxmlformats.org/officeDocument/2006/relationships/image" Target="../media/image27.png"/><Relationship Id="rId2" Type="http://schemas.openxmlformats.org/officeDocument/2006/relationships/image" Target="../media/image2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25.png"/><Relationship Id="rId9" Type="http://schemas.openxmlformats.org/officeDocument/2006/relationships/image" Target="../media/image1.png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.png"/><Relationship Id="rId18" Type="http://schemas.openxmlformats.org/officeDocument/2006/relationships/image" Target="../media/image16.png"/><Relationship Id="rId3" Type="http://schemas.openxmlformats.org/officeDocument/2006/relationships/image" Target="../media/image24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5.png"/><Relationship Id="rId2" Type="http://schemas.openxmlformats.org/officeDocument/2006/relationships/image" Target="../media/image2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18.png"/><Relationship Id="rId5" Type="http://schemas.openxmlformats.org/officeDocument/2006/relationships/image" Target="../media/image28.png"/><Relationship Id="rId15" Type="http://schemas.openxmlformats.org/officeDocument/2006/relationships/image" Target="../media/image21.png"/><Relationship Id="rId10" Type="http://schemas.openxmlformats.org/officeDocument/2006/relationships/image" Target="../media/image30.png"/><Relationship Id="rId19" Type="http://schemas.openxmlformats.org/officeDocument/2006/relationships/image" Target="../media/image9.png"/><Relationship Id="rId4" Type="http://schemas.openxmlformats.org/officeDocument/2006/relationships/image" Target="../media/image27.png"/><Relationship Id="rId9" Type="http://schemas.openxmlformats.org/officeDocument/2006/relationships/image" Target="../media/image26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image" Target="../media/image23.png"/><Relationship Id="rId3" Type="http://schemas.openxmlformats.org/officeDocument/2006/relationships/image" Target="../media/image24.png"/><Relationship Id="rId7" Type="http://schemas.openxmlformats.org/officeDocument/2006/relationships/image" Target="../media/image13.png"/><Relationship Id="rId12" Type="http://schemas.openxmlformats.org/officeDocument/2006/relationships/image" Target="../media/image33.png"/><Relationship Id="rId17" Type="http://schemas.openxmlformats.org/officeDocument/2006/relationships/image" Target="../media/image9.png"/><Relationship Id="rId2" Type="http://schemas.openxmlformats.org/officeDocument/2006/relationships/image" Target="../media/image22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.png"/><Relationship Id="rId10" Type="http://schemas.openxmlformats.org/officeDocument/2006/relationships/image" Target="../media/image30.png"/><Relationship Id="rId4" Type="http://schemas.openxmlformats.org/officeDocument/2006/relationships/image" Target="../media/image31.png"/><Relationship Id="rId9" Type="http://schemas.openxmlformats.org/officeDocument/2006/relationships/image" Target="../media/image26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8.png"/><Relationship Id="rId18" Type="http://schemas.openxmlformats.org/officeDocument/2006/relationships/image" Target="../media/image5.png"/><Relationship Id="rId3" Type="http://schemas.openxmlformats.org/officeDocument/2006/relationships/image" Target="../media/image27.png"/><Relationship Id="rId7" Type="http://schemas.openxmlformats.org/officeDocument/2006/relationships/image" Target="../media/image19.png"/><Relationship Id="rId12" Type="http://schemas.openxmlformats.org/officeDocument/2006/relationships/image" Target="../media/image33.png"/><Relationship Id="rId17" Type="http://schemas.openxmlformats.org/officeDocument/2006/relationships/image" Target="../media/image28.png"/><Relationship Id="rId2" Type="http://schemas.openxmlformats.org/officeDocument/2006/relationships/image" Target="../media/image24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4.png"/><Relationship Id="rId5" Type="http://schemas.openxmlformats.org/officeDocument/2006/relationships/image" Target="../media/image21.png"/><Relationship Id="rId15" Type="http://schemas.openxmlformats.org/officeDocument/2006/relationships/image" Target="../media/image3.png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image" Target="../media/image30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0.png"/><Relationship Id="rId18" Type="http://schemas.openxmlformats.org/officeDocument/2006/relationships/image" Target="../media/image4.png"/><Relationship Id="rId3" Type="http://schemas.openxmlformats.org/officeDocument/2006/relationships/image" Target="../media/image31.png"/><Relationship Id="rId7" Type="http://schemas.openxmlformats.org/officeDocument/2006/relationships/image" Target="../media/image13.png"/><Relationship Id="rId12" Type="http://schemas.openxmlformats.org/officeDocument/2006/relationships/image" Target="../media/image33.png"/><Relationship Id="rId17" Type="http://schemas.openxmlformats.org/officeDocument/2006/relationships/image" Target="../media/image3.png"/><Relationship Id="rId2" Type="http://schemas.openxmlformats.org/officeDocument/2006/relationships/image" Target="../media/image24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19" Type="http://schemas.openxmlformats.org/officeDocument/2006/relationships/image" Target="../media/image27.png"/><Relationship Id="rId4" Type="http://schemas.openxmlformats.org/officeDocument/2006/relationships/image" Target="../media/image25.png"/><Relationship Id="rId9" Type="http://schemas.openxmlformats.org/officeDocument/2006/relationships/image" Target="../media/image26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image" Target="../media/image5.png"/><Relationship Id="rId2" Type="http://schemas.openxmlformats.org/officeDocument/2006/relationships/image" Target="../media/image22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33.png"/><Relationship Id="rId5" Type="http://schemas.openxmlformats.org/officeDocument/2006/relationships/image" Target="../media/image16.png"/><Relationship Id="rId15" Type="http://schemas.openxmlformats.org/officeDocument/2006/relationships/image" Target="../media/image4.png"/><Relationship Id="rId10" Type="http://schemas.openxmlformats.org/officeDocument/2006/relationships/image" Target="../media/image32.png"/><Relationship Id="rId4" Type="http://schemas.openxmlformats.org/officeDocument/2006/relationships/image" Target="../media/image21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17" Type="http://schemas.openxmlformats.org/officeDocument/2006/relationships/image" Target="../media/image1.png"/><Relationship Id="rId2" Type="http://schemas.openxmlformats.org/officeDocument/2006/relationships/image" Target="../media/image15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5.pn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30.png"/><Relationship Id="rId5" Type="http://schemas.openxmlformats.org/officeDocument/2006/relationships/image" Target="../media/image6.png"/><Relationship Id="rId15" Type="http://schemas.openxmlformats.org/officeDocument/2006/relationships/image" Target="../media/image19.pn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3.png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12" Type="http://schemas.openxmlformats.org/officeDocument/2006/relationships/image" Target="../media/image16.png"/><Relationship Id="rId2" Type="http://schemas.openxmlformats.org/officeDocument/2006/relationships/image" Target="../media/image22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6.png"/><Relationship Id="rId15" Type="http://schemas.openxmlformats.org/officeDocument/2006/relationships/image" Target="../media/image23.png"/><Relationship Id="rId10" Type="http://schemas.openxmlformats.org/officeDocument/2006/relationships/image" Target="../media/image5.png"/><Relationship Id="rId4" Type="http://schemas.openxmlformats.org/officeDocument/2006/relationships/image" Target="../media/image17.png"/><Relationship Id="rId9" Type="http://schemas.openxmlformats.org/officeDocument/2006/relationships/image" Target="../media/image3.png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8.png"/><Relationship Id="rId18" Type="http://schemas.openxmlformats.org/officeDocument/2006/relationships/image" Target="../media/image1.png"/><Relationship Id="rId3" Type="http://schemas.openxmlformats.org/officeDocument/2006/relationships/image" Target="../media/image27.png"/><Relationship Id="rId7" Type="http://schemas.openxmlformats.org/officeDocument/2006/relationships/image" Target="../media/image26.png"/><Relationship Id="rId12" Type="http://schemas.openxmlformats.org/officeDocument/2006/relationships/image" Target="../media/image4.png"/><Relationship Id="rId17" Type="http://schemas.openxmlformats.org/officeDocument/2006/relationships/image" Target="../media/image3.png"/><Relationship Id="rId2" Type="http://schemas.openxmlformats.org/officeDocument/2006/relationships/image" Target="../media/image24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image" Target="../media/image21.png"/><Relationship Id="rId9" Type="http://schemas.openxmlformats.org/officeDocument/2006/relationships/image" Target="../media/image32.png"/><Relationship Id="rId1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12" Type="http://schemas.openxmlformats.org/officeDocument/2006/relationships/image" Target="../media/image23.png"/><Relationship Id="rId2" Type="http://schemas.openxmlformats.org/officeDocument/2006/relationships/image" Target="../media/image15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33.png"/><Relationship Id="rId1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openxmlformats.org/officeDocument/2006/relationships/image" Target="../media/image26.png"/><Relationship Id="rId9" Type="http://schemas.openxmlformats.org/officeDocument/2006/relationships/image" Target="../media/image16.png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16632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1028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032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42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44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8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9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9080" y="1691680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2" name="Picture 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185156" y="4887851"/>
            <a:ext cx="504058" cy="116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" name="Picture 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664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1" name="Picture 7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1846" y="467544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6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3" name="Picture 7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2656" y="7524328"/>
            <a:ext cx="1080120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" name="Picture 8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5224" y="1763688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7" name="Picture 8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21088" y="539552"/>
            <a:ext cx="1008112" cy="76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9" name="Picture 8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6672" y="2987824"/>
            <a:ext cx="766564" cy="107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4" name="Picture 9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28800" y="1763688"/>
            <a:ext cx="1005590" cy="97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" name="Picture 9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1628800" y="6300192"/>
            <a:ext cx="102555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7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4664" y="467544"/>
            <a:ext cx="96745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6228184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8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5224" y="6300192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6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2936" y="2987824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8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12272" y="2987824"/>
            <a:ext cx="11130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6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6200000">
            <a:off x="3023392" y="7452320"/>
            <a:ext cx="785121" cy="1270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6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445224" y="7596336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6632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9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9080" y="1691680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1" name="Picture 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6952" y="7524328"/>
            <a:ext cx="780299" cy="111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2" name="Picture 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185156" y="4887851"/>
            <a:ext cx="504058" cy="116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" name="Picture 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664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1" name="Picture 7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1846" y="467544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3" name="Picture 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2656" y="7524328"/>
            <a:ext cx="1080120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" name="Picture 8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45224" y="1763688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7" name="Picture 8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21088" y="539552"/>
            <a:ext cx="1008112" cy="76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9" name="Picture 8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6672" y="2987824"/>
            <a:ext cx="766564" cy="107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3" name="Picture 8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70100" y="7672069"/>
            <a:ext cx="983236" cy="9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4" name="Picture 9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28800" y="1763688"/>
            <a:ext cx="1005590" cy="97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" name="Picture 9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H="1">
            <a:off x="1628800" y="6300192"/>
            <a:ext cx="102555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7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4664" y="467544"/>
            <a:ext cx="96745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6228184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8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45224" y="6300192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6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852936" y="2987824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6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445224" y="3131840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6632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9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9080" y="1691680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1" name="Picture 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6952" y="7524328"/>
            <a:ext cx="780299" cy="111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2" name="Picture 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185156" y="4887851"/>
            <a:ext cx="504058" cy="116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" name="Picture 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664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1" name="Picture 7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1846" y="467544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3" name="Picture 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2656" y="7524328"/>
            <a:ext cx="1080120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" name="Picture 8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45224" y="1763688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7" name="Picture 8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21088" y="539552"/>
            <a:ext cx="1008112" cy="76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9" name="Picture 8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6672" y="2987824"/>
            <a:ext cx="766564" cy="107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3" name="Picture 8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70100" y="7672069"/>
            <a:ext cx="983236" cy="9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7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45224" y="6300192"/>
            <a:ext cx="1026324" cy="102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7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04664" y="467544"/>
            <a:ext cx="96745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6228184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6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52936" y="2987824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28800" y="1691680"/>
            <a:ext cx="1080120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5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594114" y="6230820"/>
            <a:ext cx="115212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445224" y="2987824"/>
            <a:ext cx="1046711" cy="108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2" name="Picture 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9080" y="395536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1835696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0968" y="4932040"/>
            <a:ext cx="576064" cy="119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6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68960" y="7596336"/>
            <a:ext cx="785121" cy="1142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6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45224" y="6300192"/>
            <a:ext cx="780299" cy="111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6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28800" y="3059832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8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5224" y="2987824"/>
            <a:ext cx="1036699" cy="10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6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56792" y="1691680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8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49080" y="1763688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52936" y="2987824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7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28800" y="6228184"/>
            <a:ext cx="1080120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7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4664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7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32656" y="7524328"/>
            <a:ext cx="1080120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6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49080" y="6300192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445224" y="7596336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80" y="395536"/>
            <a:ext cx="576064" cy="119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7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flipH="1">
            <a:off x="2852936" y="395536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2" name="Picture 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395536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1835696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852936" y="5004048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664" y="467544"/>
            <a:ext cx="1008112" cy="9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8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05610" y="467544"/>
            <a:ext cx="95158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6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68960" y="7596336"/>
            <a:ext cx="785121" cy="1142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6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5224" y="6300192"/>
            <a:ext cx="780299" cy="111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6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28800" y="3059832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8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4664" y="7596336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8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73216" y="3059832"/>
            <a:ext cx="1063099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21088" y="6300192"/>
            <a:ext cx="1026324" cy="102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8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28800" y="1763688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2936" y="2987824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7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28800" y="6228184"/>
            <a:ext cx="1080120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7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4664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445224" y="7596336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85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293096" y="1763688"/>
            <a:ext cx="766564" cy="107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2" name="Picture 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395536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1835696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7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656" y="467544"/>
            <a:ext cx="106007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7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852936" y="5004048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8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05610" y="467544"/>
            <a:ext cx="95158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6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73216" y="2987824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6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5224" y="6300192"/>
            <a:ext cx="780299" cy="111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6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28800" y="3059832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8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4664" y="7596336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8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28800" y="6372200"/>
            <a:ext cx="967730" cy="96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9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00808" y="1691680"/>
            <a:ext cx="1006599" cy="10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221088" y="6300192"/>
            <a:ext cx="1026324" cy="102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6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24944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2936" y="2987824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7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4664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8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93096" y="1763688"/>
            <a:ext cx="766564" cy="107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445224" y="7524328"/>
            <a:ext cx="1046711" cy="108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9" name="Picture 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1907704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149080" y="5004048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8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664" y="6300192"/>
            <a:ext cx="95158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2656" y="1691680"/>
            <a:ext cx="1080120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2936" y="7524328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28800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6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9080" y="1763688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8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28800" y="3203848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8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28800" y="6372200"/>
            <a:ext cx="967730" cy="96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8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87110" y="3131840"/>
            <a:ext cx="97393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17232" y="6300192"/>
            <a:ext cx="1006599" cy="10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8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73216" y="7596336"/>
            <a:ext cx="11390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45224" y="3131840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7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00808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7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24944" y="5004048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7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32656" y="539552"/>
            <a:ext cx="1008112" cy="9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556792" y="467544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6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149080" y="467544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9" name="Picture 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1907704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6792" y="467544"/>
            <a:ext cx="106007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672" y="395536"/>
            <a:ext cx="576064" cy="119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8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21088" y="5004048"/>
            <a:ext cx="95158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7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2656" y="1691680"/>
            <a:ext cx="1080120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2936" y="7524328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28800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6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49080" y="1763688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8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24944" y="3131840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8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2656" y="6300192"/>
            <a:ext cx="967730" cy="96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00808" y="6228184"/>
            <a:ext cx="1006599" cy="10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7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28800" y="3131840"/>
            <a:ext cx="1026324" cy="102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45224" y="3131840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45224" y="6300192"/>
            <a:ext cx="111869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6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445224" y="7668344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7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700808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7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924944" y="5004048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75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flipH="1">
            <a:off x="4149080" y="467544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8" name="Picture 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9080" y="467544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648" y="1907704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7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9080" y="5004048"/>
            <a:ext cx="1080120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6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4944" y="3131840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6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72816" y="2950502"/>
            <a:ext cx="785121" cy="1270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28800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6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24944" y="1835696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8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21088" y="1835696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8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2656" y="6300192"/>
            <a:ext cx="967730" cy="96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00808" y="6228184"/>
            <a:ext cx="1006599" cy="10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45224" y="3131840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45224" y="6300192"/>
            <a:ext cx="111869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96952" y="7596336"/>
            <a:ext cx="967730" cy="1060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6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5224" y="7668344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7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28800" y="5004048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7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32656" y="467544"/>
            <a:ext cx="96745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628800" y="467544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924944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0" name="Picture 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6952" y="3059833"/>
            <a:ext cx="78512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800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44" y="1835696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8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21088" y="1835696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664" y="6300192"/>
            <a:ext cx="1006599" cy="10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45224" y="3131840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5224" y="6300192"/>
            <a:ext cx="111869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49080" y="467544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4944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5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49080" y="5004048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7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28800" y="539552"/>
            <a:ext cx="106007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7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6672" y="395536"/>
            <a:ext cx="576064" cy="119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7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28800" y="6228184"/>
            <a:ext cx="1026324" cy="102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28800" y="3059832"/>
            <a:ext cx="967730" cy="1060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6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24944" y="7596336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7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28800" y="5004048"/>
            <a:ext cx="96745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6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4664" y="1763688"/>
            <a:ext cx="969169" cy="94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17232" y="7596336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6632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9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800" y="1763688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2" name="Picture 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185156" y="4887851"/>
            <a:ext cx="504058" cy="116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3" name="Picture 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3216" y="6300192"/>
            <a:ext cx="1080120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9" name="Picture 8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672" y="2987824"/>
            <a:ext cx="766564" cy="107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4" name="Picture 9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9080" y="467544"/>
            <a:ext cx="1005590" cy="97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7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4664" y="467544"/>
            <a:ext cx="96745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800" y="6300192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6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2936" y="2987824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6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45224" y="7596336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8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17232" y="1835696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45224" y="3059832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6952" y="467544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49080" y="1763688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7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8680" y="4932040"/>
            <a:ext cx="576064" cy="119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6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2936" y="7524328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6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90258" y="6300192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6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32656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rgbClr val="BFBFB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2" name="Picture 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395536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7072" y="611560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6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5224" y="6300192"/>
            <a:ext cx="780299" cy="111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8800" y="3059832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2656" y="1691680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8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28800" y="1763688"/>
            <a:ext cx="1065382" cy="10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2936" y="2987824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7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4664" y="5004048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21088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7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2656" y="7524328"/>
            <a:ext cx="1080120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9080" y="6300192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45224" y="3131840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8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00808" y="6300192"/>
            <a:ext cx="95158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2936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7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149080" y="1763688"/>
            <a:ext cx="1026324" cy="102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45224" y="7596336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7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32656" y="467544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7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24944" y="4932040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9" name="Picture 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936" y="1907704"/>
            <a:ext cx="11727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628800" y="539552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7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656" y="1691680"/>
            <a:ext cx="1080120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2936" y="7524328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28800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6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9080" y="1763688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8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28800" y="3203848"/>
            <a:ext cx="94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8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28800" y="6372200"/>
            <a:ext cx="967730" cy="96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8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17232" y="7596336"/>
            <a:ext cx="97393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45224" y="3131840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7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24944" y="5004048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7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2656" y="539552"/>
            <a:ext cx="1008112" cy="9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6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149080" y="467544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6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149080" y="5004048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96952" y="3059832"/>
            <a:ext cx="785121" cy="1126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7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445224" y="6300192"/>
            <a:ext cx="1080120" cy="104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7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700808" y="5076056"/>
            <a:ext cx="864096" cy="96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32656" y="6228184"/>
            <a:ext cx="11131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1008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8" cy="3905"/>
                <a:chOff x="1150" y="1764"/>
                <a:chExt cx="1948" cy="3905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5" y="4365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16632" y="4716016"/>
            <a:ext cx="6597351" cy="4176464"/>
            <a:chOff x="795" y="1380"/>
            <a:chExt cx="10170" cy="4190"/>
          </a:xfrm>
        </p:grpSpPr>
        <p:sp>
          <p:nvSpPr>
            <p:cNvPr id="43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3912"/>
              <a:chOff x="1008" y="1524"/>
              <a:chExt cx="9715" cy="3912"/>
            </a:xfrm>
          </p:grpSpPr>
          <p:sp>
            <p:nvSpPr>
              <p:cNvPr id="45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1008" y="4132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2951" y="1524"/>
                <a:ext cx="1943" cy="3912"/>
                <a:chOff x="1150" y="1764"/>
                <a:chExt cx="1943" cy="3912"/>
              </a:xfrm>
            </p:grpSpPr>
            <p:sp>
              <p:nvSpPr>
                <p:cNvPr id="58" name="Rectangle 9"/>
                <p:cNvSpPr>
                  <a:spLocks noChangeArrowheads="1"/>
                </p:cNvSpPr>
                <p:nvPr/>
              </p:nvSpPr>
              <p:spPr bwMode="auto">
                <a:xfrm>
                  <a:off x="1150" y="1764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1150" y="3068"/>
                  <a:ext cx="1943" cy="1304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5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delfontmed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0" y="4372"/>
                  <a:ext cx="1943" cy="13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894" y="2828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894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6837" y="2828"/>
                <a:ext cx="1943" cy="13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17"/>
              <p:cNvSpPr>
                <a:spLocks noChangeArrowheads="1"/>
              </p:cNvSpPr>
              <p:nvPr/>
            </p:nvSpPr>
            <p:spPr bwMode="auto">
              <a:xfrm>
                <a:off x="6837" y="4132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rgbClr val="BFBFB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6" name="Rectangle 19"/>
              <p:cNvSpPr>
                <a:spLocks noChangeArrowheads="1"/>
              </p:cNvSpPr>
              <p:nvPr/>
            </p:nvSpPr>
            <p:spPr bwMode="auto">
              <a:xfrm>
                <a:off x="8780" y="2828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8780" y="4132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260648" y="6156176"/>
            <a:ext cx="1260438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0" name="Picture 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4824" y="2987824"/>
            <a:ext cx="78512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800" y="7596336"/>
            <a:ext cx="1124266" cy="11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44" y="1835696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664" y="6300192"/>
            <a:ext cx="1006599" cy="104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9080" y="467544"/>
            <a:ext cx="1039738" cy="10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7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6672" y="395536"/>
            <a:ext cx="576064" cy="119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14394" y="1763688"/>
            <a:ext cx="1111746" cy="107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6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4944" y="7596336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7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28800" y="5004048"/>
            <a:ext cx="96745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6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4664" y="1763688"/>
            <a:ext cx="969169" cy="94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17232" y="7596336"/>
            <a:ext cx="974703" cy="1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7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0968" y="4932040"/>
            <a:ext cx="576064" cy="119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6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17232" y="3131840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7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28800" y="467544"/>
            <a:ext cx="1030581" cy="10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8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72816" y="6300192"/>
            <a:ext cx="766564" cy="107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6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52936" y="2987824"/>
            <a:ext cx="1121271" cy="112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7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flipH="1">
            <a:off x="4149080" y="5004048"/>
            <a:ext cx="1055389" cy="100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5224" y="6300192"/>
            <a:ext cx="1038027" cy="10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971" y="179512"/>
            <a:ext cx="6597351" cy="4176464"/>
            <a:chOff x="795" y="1380"/>
            <a:chExt cx="10170" cy="419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95" y="1380"/>
              <a:ext cx="10170" cy="419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38" y="1524"/>
              <a:ext cx="9715" cy="1304"/>
              <a:chOff x="1008" y="1524"/>
              <a:chExt cx="9715" cy="1304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>
                <a:off x="1008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lang="es-ES" sz="6000" dirty="0" smtClean="0">
                    <a:latin typeface="Arial" pitchFamily="34" charset="0"/>
                    <a:cs typeface="Arial" pitchFamily="34" charset="0"/>
                  </a:rPr>
                  <a:t>1/2</a:t>
                </a:r>
                <a:endParaRPr kumimoji="0" lang="es-ES" sz="6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Rectangle 9"/>
              <p:cNvSpPr>
                <a:spLocks noChangeArrowheads="1"/>
              </p:cNvSpPr>
              <p:nvPr/>
            </p:nvSpPr>
            <p:spPr bwMode="auto">
              <a:xfrm>
                <a:off x="2951" y="1524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r>
                  <a:rPr lang="es-ES" sz="6000" dirty="0" smtClean="0">
                    <a:latin typeface="Arial" pitchFamily="34" charset="0"/>
                    <a:cs typeface="Arial" pitchFamily="34" charset="0"/>
                  </a:rPr>
                  <a:t>1/3</a:t>
                </a:r>
                <a:endParaRPr kumimoji="0" lang="es-ES" sz="6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endParaRPr lang="es-ES" dirty="0"/>
              </a:p>
            </p:txBody>
          </p: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894" y="1524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6837" y="1524"/>
                <a:ext cx="1943" cy="13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delfontmed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8780" y="1524"/>
                <a:ext cx="1943" cy="1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</p:grpSp>
      </p:grp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116632" y="4716016"/>
            <a:ext cx="6597351" cy="4176464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2780928" y="323528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>
                <a:latin typeface="Arial" pitchFamily="34" charset="0"/>
                <a:cs typeface="Arial" pitchFamily="34" charset="0"/>
              </a:rPr>
              <a:t>2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/3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>
            <a:off x="4056796" y="323528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1/4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82" name="Rectangle 9"/>
          <p:cNvSpPr>
            <a:spLocks noChangeArrowheads="1"/>
          </p:cNvSpPr>
          <p:nvPr/>
        </p:nvSpPr>
        <p:spPr bwMode="auto">
          <a:xfrm>
            <a:off x="5301208" y="323528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/4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1516045" y="323047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1/3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85" name="Rectangle 9"/>
          <p:cNvSpPr>
            <a:spLocks noChangeArrowheads="1"/>
          </p:cNvSpPr>
          <p:nvPr/>
        </p:nvSpPr>
        <p:spPr bwMode="auto">
          <a:xfrm>
            <a:off x="260648" y="161967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/4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1538131" y="161967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1/5</a:t>
            </a:r>
            <a:endParaRPr lang="es-ES" dirty="0"/>
          </a:p>
        </p:txBody>
      </p:sp>
      <p:sp>
        <p:nvSpPr>
          <p:cNvPr id="87" name="Rectangle 9"/>
          <p:cNvSpPr>
            <a:spLocks noChangeArrowheads="1"/>
          </p:cNvSpPr>
          <p:nvPr/>
        </p:nvSpPr>
        <p:spPr bwMode="auto">
          <a:xfrm>
            <a:off x="2780928" y="161967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/5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4046858" y="161967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/5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89" name="Rectangle 9"/>
          <p:cNvSpPr>
            <a:spLocks noChangeArrowheads="1"/>
          </p:cNvSpPr>
          <p:nvPr/>
        </p:nvSpPr>
        <p:spPr bwMode="auto">
          <a:xfrm>
            <a:off x="5308316" y="161967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/5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99" name="Rectangle 9"/>
          <p:cNvSpPr>
            <a:spLocks noChangeArrowheads="1"/>
          </p:cNvSpPr>
          <p:nvPr/>
        </p:nvSpPr>
        <p:spPr bwMode="auto">
          <a:xfrm>
            <a:off x="250337" y="2843808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1/6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0" name="Rectangle 9"/>
          <p:cNvSpPr>
            <a:spLocks noChangeArrowheads="1"/>
          </p:cNvSpPr>
          <p:nvPr/>
        </p:nvSpPr>
        <p:spPr bwMode="auto">
          <a:xfrm>
            <a:off x="1520491" y="2849620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/6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1" name="Rectangle 9"/>
          <p:cNvSpPr>
            <a:spLocks noChangeArrowheads="1"/>
          </p:cNvSpPr>
          <p:nvPr/>
        </p:nvSpPr>
        <p:spPr bwMode="auto">
          <a:xfrm>
            <a:off x="2790072" y="2843808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/6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2" name="Rectangle 9"/>
          <p:cNvSpPr>
            <a:spLocks noChangeArrowheads="1"/>
          </p:cNvSpPr>
          <p:nvPr/>
        </p:nvSpPr>
        <p:spPr bwMode="auto">
          <a:xfrm>
            <a:off x="4056002" y="2843808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/6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5317460" y="2843808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/6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279309" y="486003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/7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1556792" y="486003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>
                <a:latin typeface="Arial" pitchFamily="34" charset="0"/>
                <a:cs typeface="Arial" pitchFamily="34" charset="0"/>
              </a:rPr>
              <a:t>4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/7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2799589" y="486003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/7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7" name="Rectangle 9"/>
          <p:cNvSpPr>
            <a:spLocks noChangeArrowheads="1"/>
          </p:cNvSpPr>
          <p:nvPr/>
        </p:nvSpPr>
        <p:spPr bwMode="auto">
          <a:xfrm>
            <a:off x="4065519" y="486003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/8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8" name="Rectangle 9"/>
          <p:cNvSpPr>
            <a:spLocks noChangeArrowheads="1"/>
          </p:cNvSpPr>
          <p:nvPr/>
        </p:nvSpPr>
        <p:spPr bwMode="auto">
          <a:xfrm>
            <a:off x="5326977" y="4860032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/8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09" name="Rectangle 9"/>
          <p:cNvSpPr>
            <a:spLocks noChangeArrowheads="1"/>
          </p:cNvSpPr>
          <p:nvPr/>
        </p:nvSpPr>
        <p:spPr bwMode="auto">
          <a:xfrm>
            <a:off x="289247" y="6156176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1/9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10" name="Rectangle 9"/>
          <p:cNvSpPr>
            <a:spLocks noChangeArrowheads="1"/>
          </p:cNvSpPr>
          <p:nvPr/>
        </p:nvSpPr>
        <p:spPr bwMode="auto">
          <a:xfrm>
            <a:off x="1548069" y="6156176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>
                <a:latin typeface="Arial" pitchFamily="34" charset="0"/>
                <a:cs typeface="Arial" pitchFamily="34" charset="0"/>
              </a:rPr>
              <a:t>2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/9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11" name="Rectangle 9"/>
          <p:cNvSpPr>
            <a:spLocks noChangeArrowheads="1"/>
          </p:cNvSpPr>
          <p:nvPr/>
        </p:nvSpPr>
        <p:spPr bwMode="auto">
          <a:xfrm>
            <a:off x="2790866" y="6156176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/9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4075457" y="6156176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z="6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es-ES" sz="6000" dirty="0" smtClean="0">
                <a:latin typeface="Arial" pitchFamily="34" charset="0"/>
                <a:cs typeface="Arial" pitchFamily="34" charset="0"/>
              </a:rPr>
              <a:t>/9</a:t>
            </a:r>
            <a:endParaRPr kumimoji="0" lang="es-E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5336915" y="6137515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279309" y="7452320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556792" y="7452320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2799589" y="7452320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4065519" y="7452320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18" name="Rectangle 9"/>
          <p:cNvSpPr>
            <a:spLocks noChangeArrowheads="1"/>
          </p:cNvSpPr>
          <p:nvPr/>
        </p:nvSpPr>
        <p:spPr bwMode="auto">
          <a:xfrm>
            <a:off x="5326977" y="7452320"/>
            <a:ext cx="1260437" cy="12997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25</Words>
  <Application>Microsoft Office PowerPoint</Application>
  <PresentationFormat>Presentación en pantalla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22</cp:revision>
  <dcterms:created xsi:type="dcterms:W3CDTF">2016-01-03T21:24:21Z</dcterms:created>
  <dcterms:modified xsi:type="dcterms:W3CDTF">2016-01-04T00:55:52Z</dcterms:modified>
</cp:coreProperties>
</file>